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CE42-3CD3-4825-BE9F-6705809ADEB1}" type="datetimeFigureOut">
              <a:rPr lang="pl-PL" smtClean="0"/>
              <a:t>2014-07-14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1F0-4A1A-424E-93B2-AE205433FAEC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CE42-3CD3-4825-BE9F-6705809ADEB1}" type="datetimeFigureOut">
              <a:rPr lang="pl-PL" smtClean="0"/>
              <a:t>2014-07-14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1F0-4A1A-424E-93B2-AE205433FA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CE42-3CD3-4825-BE9F-6705809ADEB1}" type="datetimeFigureOut">
              <a:rPr lang="pl-PL" smtClean="0"/>
              <a:t>2014-07-14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1F0-4A1A-424E-93B2-AE205433FA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CE42-3CD3-4825-BE9F-6705809ADEB1}" type="datetimeFigureOut">
              <a:rPr lang="pl-PL" smtClean="0"/>
              <a:t>2014-07-14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1F0-4A1A-424E-93B2-AE205433FAE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CE42-3CD3-4825-BE9F-6705809ADEB1}" type="datetimeFigureOut">
              <a:rPr lang="pl-PL" smtClean="0"/>
              <a:t>2014-07-14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1F0-4A1A-424E-93B2-AE205433FA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CE42-3CD3-4825-BE9F-6705809ADEB1}" type="datetimeFigureOut">
              <a:rPr lang="pl-PL" smtClean="0"/>
              <a:t>2014-07-14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1F0-4A1A-424E-93B2-AE205433FAE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CE42-3CD3-4825-BE9F-6705809ADEB1}" type="datetimeFigureOut">
              <a:rPr lang="pl-PL" smtClean="0"/>
              <a:t>2014-07-14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1F0-4A1A-424E-93B2-AE205433FAEC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CE42-3CD3-4825-BE9F-6705809ADEB1}" type="datetimeFigureOut">
              <a:rPr lang="pl-PL" smtClean="0"/>
              <a:t>2014-07-14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1F0-4A1A-424E-93B2-AE205433FA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CE42-3CD3-4825-BE9F-6705809ADEB1}" type="datetimeFigureOut">
              <a:rPr lang="pl-PL" smtClean="0"/>
              <a:t>2014-07-14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1F0-4A1A-424E-93B2-AE205433FA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CE42-3CD3-4825-BE9F-6705809ADEB1}" type="datetimeFigureOut">
              <a:rPr lang="pl-PL" smtClean="0"/>
              <a:t>2014-07-14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1F0-4A1A-424E-93B2-AE205433FA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CE42-3CD3-4825-BE9F-6705809ADEB1}" type="datetimeFigureOut">
              <a:rPr lang="pl-PL" smtClean="0"/>
              <a:t>2014-07-14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1F0-4A1A-424E-93B2-AE205433FAEC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18CE42-3CD3-4825-BE9F-6705809ADEB1}" type="datetimeFigureOut">
              <a:rPr lang="pl-PL" smtClean="0"/>
              <a:t>2014-07-14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78E1F0-4A1A-424E-93B2-AE205433FAE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peg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69" y="3645024"/>
            <a:ext cx="5522714" cy="3107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4048" y="188641"/>
            <a:ext cx="3744416" cy="2272588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Fiat Auto Poland</a:t>
            </a:r>
            <a:b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Tychy</a:t>
            </a: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jpeg (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0" y="408459"/>
            <a:ext cx="4357766" cy="3884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1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7709" y="3343315"/>
            <a:ext cx="9136213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pl-PL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Folwark Stara Winiarnia</a:t>
            </a:r>
            <a:br>
              <a:rPr lang="pl-PL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pl-PL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Mszana Dolna</a:t>
            </a:r>
            <a:endParaRPr lang="pl-PL" sz="4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E:\galeria zdjęć z wycieczek zawodoznawczych\Folwark Stara Winiarnia\DSCN08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4" b="19175"/>
          <a:stretch/>
        </p:blipFill>
        <p:spPr bwMode="auto">
          <a:xfrm>
            <a:off x="0" y="0"/>
            <a:ext cx="5040817" cy="33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E:\galeria zdjęć z wycieczek zawodoznawczych\Folwark Stara Winiarnia\DSCN08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26540"/>
            <a:ext cx="2952328" cy="224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E:\galeria zdjęć z wycieczek zawodoznawczych\Folwark Stara Winiarnia\DSCN08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9"/>
          <a:stretch/>
        </p:blipFill>
        <p:spPr bwMode="auto">
          <a:xfrm>
            <a:off x="38497" y="4426541"/>
            <a:ext cx="3381375" cy="2242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 descr="E:\galeria zdjęć z wycieczek zawodoznawczych\Folwark Stara Winiarnia\DSCN08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26" y="4426540"/>
            <a:ext cx="2990850" cy="2242820"/>
          </a:xfrm>
          <a:prstGeom prst="rect">
            <a:avLst/>
          </a:prstGeom>
          <a:noFill/>
          <a:extLst/>
        </p:spPr>
      </p:pic>
      <p:pic>
        <p:nvPicPr>
          <p:cNvPr id="8" name="Obraz 7" descr="E:\galeria zdjęć z wycieczek zawodoznawczych\Folwark Stara Winiarnia\DSCN084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623">
            <a:off x="5200117" y="753516"/>
            <a:ext cx="3844677" cy="2626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97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2934072"/>
            <a:ext cx="55764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Hotel BESKID****</a:t>
            </a:r>
            <a:br>
              <a:rPr lang="pl-PL" dirty="0" smtClean="0"/>
            </a:br>
            <a:r>
              <a:rPr lang="pl-PL" sz="3600" dirty="0" smtClean="0"/>
              <a:t>Nowy Sącz</a:t>
            </a:r>
            <a:endParaRPr lang="pl-PL" sz="3600" dirty="0"/>
          </a:p>
        </p:txBody>
      </p:sp>
      <p:pic>
        <p:nvPicPr>
          <p:cNvPr id="3" name="Obraz 2" descr="E:\galeria zdjęć z wycieczek zawodoznawczych\Hotel Beskid\DSCN078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 t="13248" r="9934" b="9270"/>
          <a:stretch/>
        </p:blipFill>
        <p:spPr bwMode="auto">
          <a:xfrm>
            <a:off x="330458" y="72906"/>
            <a:ext cx="3953510" cy="2780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 descr="E:\galeria zdjęć z wycieczek zawodoznawczych\Hotel Beskid\DSCN081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45" r="20161"/>
          <a:stretch/>
        </p:blipFill>
        <p:spPr bwMode="auto">
          <a:xfrm>
            <a:off x="2479605" y="4711526"/>
            <a:ext cx="3532555" cy="210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az 3" descr="E:\galeria zdjęć z wycieczek zawodoznawczych\Hotel Beskid\IMG_329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14543" r="12892"/>
          <a:stretch/>
        </p:blipFill>
        <p:spPr bwMode="auto">
          <a:xfrm>
            <a:off x="6084168" y="4219014"/>
            <a:ext cx="3088754" cy="2638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 descr="E:\galeria zdjęć z wycieczek zawodoznawczych\Hotel Beskid\DSCN079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8168" b="11462"/>
          <a:stretch/>
        </p:blipFill>
        <p:spPr bwMode="auto">
          <a:xfrm>
            <a:off x="4539791" y="72906"/>
            <a:ext cx="4208673" cy="2745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 descr="E:\galeria zdjęć z wycieczek zawodoznawczych\Hotel Beskid\DSCN079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10154" r="24023"/>
          <a:stretch/>
        </p:blipFill>
        <p:spPr bwMode="auto">
          <a:xfrm>
            <a:off x="92676" y="3717032"/>
            <a:ext cx="2391092" cy="3008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73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E:\galeria zdjęć z wycieczek zawodoznawczych\Hotel Panorama\DSCN074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0"/>
          <a:stretch/>
        </p:blipFill>
        <p:spPr bwMode="auto">
          <a:xfrm>
            <a:off x="4067944" y="2636912"/>
            <a:ext cx="4791075" cy="2323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 descr="E:\galeria zdjęć z wycieczek zawodoznawczych\Hotel Panorama\DSCN07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10" y="548680"/>
            <a:ext cx="3120390" cy="2339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E:\galeria zdjęć z wycieczek zawodoznawczych\Hotel Panorama\DSCN07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50" y="4599950"/>
            <a:ext cx="3422923" cy="2202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E:\galeria zdjęć z wycieczek zawodoznawczych\Hotel Panorama\DSCN076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9" r="14286"/>
          <a:stretch/>
        </p:blipFill>
        <p:spPr bwMode="auto">
          <a:xfrm>
            <a:off x="229652" y="3383235"/>
            <a:ext cx="1750060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az 2" descr="E:\galeria zdjęć z wycieczek zawodoznawczych\Hotel Panorama\DSCN077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5"/>
          <a:stretch/>
        </p:blipFill>
        <p:spPr bwMode="auto">
          <a:xfrm>
            <a:off x="107504" y="692696"/>
            <a:ext cx="4605060" cy="241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146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Hotel PANORAMA***</a:t>
            </a:r>
            <a:br>
              <a:rPr lang="pl-PL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pl-PL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Nowy Sącz</a:t>
            </a:r>
            <a:endParaRPr lang="pl-PL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Obraz 9" descr="E:\galeria zdjęć z wycieczek zawodoznawczych\Hotel Panorama\DSCN076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7"/>
          <a:stretch/>
        </p:blipFill>
        <p:spPr bwMode="auto">
          <a:xfrm>
            <a:off x="2195736" y="4563972"/>
            <a:ext cx="3096895" cy="206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68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25649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Zespół Elektrowni Wodnych Niedzica</a:t>
            </a:r>
            <a: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pl-PL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pl-PL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Obraz 2" descr="E:\galeria zdjęć z wycieczek zawodoznawczych\Zdjęcia Fakro 14.10.2013\DSC_06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2726"/>
            <a:ext cx="3769097" cy="2628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E:\galeria zdjęć z wycieczek zawodoznawczych\Zdjęcia Fakro 14.10.2013\DSC_06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62975"/>
            <a:ext cx="3769097" cy="2636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E:\galeria zdjęć z wycieczek zawodoznawczych\Zdjęcia Fakro 14.10.2013\DSC_06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15" y="342786"/>
            <a:ext cx="2867025" cy="2150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az 5" descr="E:\galeria zdjęć z wycieczek zawodoznawczych\Zdjęcia Fakro 14.10.2013\DSC_06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7" y="284644"/>
            <a:ext cx="2778125" cy="2083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az 6" descr="E:\galeria zdjęć z wycieczek zawodoznawczych\Zdjęcia Fakro 14.10.2013\DSC_064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20" y="342786"/>
            <a:ext cx="2905125" cy="2178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63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E:\galeria zdjęć z wycieczek zawodoznawczych\Zdjęcia Sanok 23.06.2014 Mech\DSC_00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707904" cy="22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E:\galeria zdjęć z wycieczek zawodoznawczych\Zdjęcia Sanok 23.06.2014 Mech\DSC_00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55" y="4285200"/>
            <a:ext cx="3476625" cy="2302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E:\galeria zdjęć z wycieczek zawodoznawczych\Zdjęcia Sanok 23.06.2014 Mech\DSC_002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/>
          <a:stretch/>
        </p:blipFill>
        <p:spPr bwMode="auto">
          <a:xfrm>
            <a:off x="251811" y="2276872"/>
            <a:ext cx="2303913" cy="177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E:\galeria zdjęć z wycieczek zawodoznawczych\Zdjęcia Sanok 23.06.2014 Mech\DSC_00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2520280" cy="177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E:\galeria zdjęć z wycieczek zawodoznawczych\Zdjęcia Sanok 23.06.2014 Mech\DSC_002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193280"/>
            <a:ext cx="2952750" cy="1955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 descr="E:\galeria zdjęć z wycieczek zawodoznawczych\Zdjęcia Sanok 23.06.2014 Mech\DSC_004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1" b="36124"/>
          <a:stretch/>
        </p:blipFill>
        <p:spPr bwMode="auto">
          <a:xfrm>
            <a:off x="-2306" y="0"/>
            <a:ext cx="5762625" cy="2066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az 2" descr="E:\galeria zdjęć z wycieczek zawodoznawczych\Zdjęcia Sanok 23.06.2014 Mech\DSC_004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9"/>
          <a:stretch/>
        </p:blipFill>
        <p:spPr bwMode="auto">
          <a:xfrm>
            <a:off x="4572000" y="11955"/>
            <a:ext cx="4608512" cy="2054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3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E:\galeria zdjęć z wycieczek zawodoznawczych\Zdjęcia Fakro 14.10.2013\DSC_06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5" r="18929" b="1"/>
          <a:stretch/>
        </p:blipFill>
        <p:spPr bwMode="auto">
          <a:xfrm>
            <a:off x="72405" y="37475"/>
            <a:ext cx="3419475" cy="2671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5715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FAKRO – Nowy Sącz</a:t>
            </a:r>
            <a:endParaRPr lang="pl-PL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Obraz 3" descr="E:\galeria zdjęć z wycieczek zawodoznawczych\Zdjęcia Fakro 14.10.2013\DSC_06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40" y="37475"/>
            <a:ext cx="3378664" cy="267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E:\galeria zdjęć z wycieczek zawodoznawczych\Zdjęcia Fakro 14.10.2013\DSC_06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211" y="417829"/>
            <a:ext cx="2447925" cy="1835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az 5" descr="E:\galeria zdjęć z wycieczek zawodoznawczych\Zdjęcia Fakro 14.10.2013\DSC_06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" y="3312001"/>
            <a:ext cx="3563491" cy="24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E:\galeria zdjęć z wycieczek zawodoznawczych\Zdjęcia Fakro 14.10.2013\DSC_058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544" y="3312001"/>
            <a:ext cx="3120952" cy="24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E:\galeria zdjęć z wycieczek zawodoznawczych\Zdjęcia Fakro 14.10.2013\DSC_060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7" y="3624297"/>
            <a:ext cx="2524125" cy="1892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16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</TotalTime>
  <Words>20</Words>
  <Application>Microsoft Office PowerPoint</Application>
  <PresentationFormat>Pokaz na ekranie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Aerodynamiczny</vt:lpstr>
      <vt:lpstr>Fiat Auto Poland Tychy</vt:lpstr>
      <vt:lpstr>Folwark Stara Winiarnia Mszana Dolna</vt:lpstr>
      <vt:lpstr>Hotel BESKID**** Nowy Sącz</vt:lpstr>
      <vt:lpstr>Hotel PANORAMA*** Nowy Sącz</vt:lpstr>
      <vt:lpstr>Zespół Elektrowni Wodnych Niedzica </vt:lpstr>
      <vt:lpstr>Prezentacja programu PowerPoint</vt:lpstr>
      <vt:lpstr>FAKRO – Nowy Sącz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Fiat Auto Poland Tychy</dc:title>
  <dc:creator>Użytkownik</dc:creator>
  <cp:lastModifiedBy>Użytkownik</cp:lastModifiedBy>
  <cp:revision>29</cp:revision>
  <dcterms:created xsi:type="dcterms:W3CDTF">2014-07-14T12:12:58Z</dcterms:created>
  <dcterms:modified xsi:type="dcterms:W3CDTF">2014-07-14T14:11:19Z</dcterms:modified>
</cp:coreProperties>
</file>